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Crimson Pro Semi Bold"/>
      <p:regular r:id="rId21"/>
    </p:embeddedFont>
    <p:embeddedFont>
      <p:font typeface="Crimson Pro Semi Bold"/>
      <p:regular r:id="rId22"/>
    </p:embeddedFont>
    <p:embeddedFont>
      <p:font typeface="Crimson Pro Semi Bold"/>
      <p:regular r:id="rId23"/>
    </p:embeddedFont>
    <p:embeddedFont>
      <p:font typeface="Crimson Pro Semi Bold"/>
      <p:regular r:id="rId24"/>
    </p:embeddedFont>
    <p:embeddedFont>
      <p:font typeface="Heebo"/>
      <p:regular r:id="rId25"/>
    </p:embeddedFont>
    <p:embeddedFont>
      <p:font typeface="Heebo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Telling Stories with Data Visualization Using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Presented by: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Muhammad Fahad Bashir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Tips for Effective Data Storytelling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Right Chart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Choose chart type to suit the message.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Reduce Clutter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Minimize unnecessary elements for clarity.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Use Color Meaningfully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Leverage color to highlight important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Label Axes Clearly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Ensure axis labels explain the data precisely.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Hands on Practise : Visualizing some important Charts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Load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Example titanic, penguins,etc.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453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Build Visuals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maps and animated line charts.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533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Share Insights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Present findings with interactive dashboards.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609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Exporting &amp; Sharing Visuals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Save as PNG or JPG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 static image sharing and presentations.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Export as HTML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Maintain interactivity for web use.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36411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Convert Animation to GIF/MP4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Share engaging, portable animated visuals.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5133499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Let's Start 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661" y="1616988"/>
            <a:ext cx="13193078" cy="61314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8661" y="7979450"/>
            <a:ext cx="1319307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6171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Thank You!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21145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We appreciate your time and interest in data visualization.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7326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Feel free to ask questions or explore Plotly further.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50657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8022" y="35774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Stay Curious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68022" y="406788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Keep experimenting with charts and data stories.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11541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8022" y="49383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Explore Plotly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268022" y="542877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more interactive and animated visualizations.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72426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8022" y="6299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Connect and Share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268022" y="678965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Use visuals to communicate insights effectively.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030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51961"/>
            <a:ext cx="443019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Introduction to Data Visualization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054072"/>
            <a:ext cx="3825597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Overview of Python Libraries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756184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Why Plotly ?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4458295"/>
            <a:ext cx="361164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Creating Charts with Plotly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5160407"/>
            <a:ext cx="365629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Exporting &amp; Sharing Visuals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5862518"/>
            <a:ext cx="4639151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Live Explanation of charts &amp; Figures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280190" y="6564630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Q&amp;A + Wrap Up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79496"/>
            <a:ext cx="64510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Data Visualization?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28436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44566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 representation of data to communicate information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28436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9552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Importance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445669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Transforms complex data into understandable insights.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88004"/>
            <a:ext cx="7556421" cy="1562100"/>
          </a:xfrm>
          <a:prstGeom prst="roundRect">
            <a:avLst>
              <a:gd name="adj" fmla="val 217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214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Key Quote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360765" y="582429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picture is worth a thousand rows of data.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20604" y="5824299"/>
            <a:ext cx="30480" cy="362903"/>
          </a:xfrm>
          <a:prstGeom prst="rect">
            <a:avLst/>
          </a:prstGeom>
          <a:solidFill>
            <a:srgbClr val="2150FE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38970"/>
            <a:ext cx="75014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Data Visualization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Real-World Use Cases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58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Healthcare, finance, marketing, and more rely on visual data.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332928" y="5414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Storytelling with Data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32928" y="59958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Visuals make data relatable and persuasive.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72067" y="5414724"/>
            <a:ext cx="3000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From Raw Data to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2067" y="599586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Visuals reveal patterns and trends hidden in raw numbers.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073" y="607457"/>
            <a:ext cx="5582007" cy="552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in Table vs Data In Chart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073" y="1408152"/>
            <a:ext cx="13084254" cy="6398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8176855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Python Libraries for Data Visualization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0" y="1639729"/>
            <a:ext cx="304800" cy="381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Matplotlib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foundation for static plots and customization.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Seaborn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Statistical visuals built on Matplotlib with style.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15" name="Shape 12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909893"/>
            <a:ext cx="304800" cy="381000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Pandas</a:t>
            </a: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Quick plotting integrated with data frames.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20" name="Shape 16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1" name="Text 17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18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Plotly</a:t>
            </a:r>
            <a:endParaRPr lang="en-US" sz="2000" dirty="0"/>
          </a:p>
        </p:txBody>
      </p:sp>
      <p:sp>
        <p:nvSpPr>
          <p:cNvPr id="23" name="Text 19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Interactive, animated, and beautiful charts.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D8D4D4"/>
          </a:solidFill>
          <a:ln/>
        </p:spPr>
      </p:sp>
      <p:sp>
        <p:nvSpPr>
          <p:cNvPr id="25" name="Shape 21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6" name="Text 22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3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Others</a:t>
            </a:r>
            <a:endParaRPr lang="en-US" sz="2000" dirty="0"/>
          </a:p>
        </p:txBody>
      </p:sp>
      <p:sp>
        <p:nvSpPr>
          <p:cNvPr id="28" name="Text 24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Altair, Bokeh, Folium for specialized visualizations.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417" y="373975"/>
            <a:ext cx="3395782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Choose Plotly?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417" y="1070015"/>
            <a:ext cx="8693348" cy="493240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75417" y="6155174"/>
            <a:ext cx="4469368" cy="782360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11148" y="6290905"/>
            <a:ext cx="1697831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Interactivity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611148" y="6584513"/>
            <a:ext cx="419790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Hover, zoom, and filter data dynamically.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5080516" y="6155174"/>
            <a:ext cx="4469368" cy="782360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216247" y="6290905"/>
            <a:ext cx="1697831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Built-in Themes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216247" y="6584513"/>
            <a:ext cx="419790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Multiple elegant styles for quick beautification.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9685615" y="6155174"/>
            <a:ext cx="4469368" cy="782360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21347" y="6290905"/>
            <a:ext cx="1697831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Animation Support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9821347" y="6584513"/>
            <a:ext cx="4197906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engaging dynamic visualizations easily.</a:t>
            </a:r>
            <a:endParaRPr lang="en-US" sz="1050" dirty="0"/>
          </a:p>
        </p:txBody>
      </p:sp>
      <p:sp>
        <p:nvSpPr>
          <p:cNvPr id="13" name="Shape 10"/>
          <p:cNvSpPr/>
          <p:nvPr/>
        </p:nvSpPr>
        <p:spPr>
          <a:xfrm>
            <a:off x="475417" y="7073265"/>
            <a:ext cx="6771918" cy="782360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11148" y="7208996"/>
            <a:ext cx="1697831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Pandas Integration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11148" y="7502604"/>
            <a:ext cx="6500455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Smooth workflow with Pandas data structures.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7383066" y="7073265"/>
            <a:ext cx="6771918" cy="782360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7518797" y="7208996"/>
            <a:ext cx="1697831" cy="212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3D &amp; Geo Plots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518797" y="7502604"/>
            <a:ext cx="6500455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Supports 3D charts and geographic mapping.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0316"/>
            <a:ext cx="7247334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Types of Charts You Can Create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9503" y="1663422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15008" y="188892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Line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84752" y="1663422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4910257" y="188892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Bar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89503" y="2692360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15008" y="2917865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Pie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4684752" y="2692360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4910257" y="2917865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Scatter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789503" y="3721298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1015008" y="3946803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Box</a:t>
            </a:r>
            <a:endParaRPr lang="en-US" sz="2200" dirty="0"/>
          </a:p>
        </p:txBody>
      </p:sp>
      <p:sp>
        <p:nvSpPr>
          <p:cNvPr id="14" name="Shape 11"/>
          <p:cNvSpPr/>
          <p:nvPr/>
        </p:nvSpPr>
        <p:spPr>
          <a:xfrm>
            <a:off x="4684752" y="3721298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4910257" y="3946803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Heatmap</a:t>
            </a:r>
            <a:endParaRPr lang="en-US" sz="2200" dirty="0"/>
          </a:p>
        </p:txBody>
      </p:sp>
      <p:sp>
        <p:nvSpPr>
          <p:cNvPr id="16" name="Shape 13"/>
          <p:cNvSpPr/>
          <p:nvPr/>
        </p:nvSpPr>
        <p:spPr>
          <a:xfrm>
            <a:off x="789503" y="4750237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015008" y="4975741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Bubble</a:t>
            </a:r>
            <a:endParaRPr lang="en-US" sz="2200" dirty="0"/>
          </a:p>
        </p:txBody>
      </p:sp>
      <p:sp>
        <p:nvSpPr>
          <p:cNvPr id="18" name="Shape 15"/>
          <p:cNvSpPr/>
          <p:nvPr/>
        </p:nvSpPr>
        <p:spPr>
          <a:xfrm>
            <a:off x="4684752" y="4750237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19" name="Text 16"/>
          <p:cNvSpPr/>
          <p:nvPr/>
        </p:nvSpPr>
        <p:spPr>
          <a:xfrm>
            <a:off x="4910257" y="4975741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3D Plot</a:t>
            </a:r>
            <a:endParaRPr lang="en-US" sz="2200" dirty="0"/>
          </a:p>
        </p:txBody>
      </p:sp>
      <p:sp>
        <p:nvSpPr>
          <p:cNvPr id="20" name="Shape 17"/>
          <p:cNvSpPr/>
          <p:nvPr/>
        </p:nvSpPr>
        <p:spPr>
          <a:xfrm>
            <a:off x="789503" y="5779175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21" name="Text 18"/>
          <p:cNvSpPr/>
          <p:nvPr/>
        </p:nvSpPr>
        <p:spPr>
          <a:xfrm>
            <a:off x="1015008" y="6004679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Sunburst / Treemap</a:t>
            </a:r>
            <a:endParaRPr lang="en-US" sz="2200" dirty="0"/>
          </a:p>
        </p:txBody>
      </p:sp>
      <p:sp>
        <p:nvSpPr>
          <p:cNvPr id="22" name="Shape 19"/>
          <p:cNvSpPr/>
          <p:nvPr/>
        </p:nvSpPr>
        <p:spPr>
          <a:xfrm>
            <a:off x="4684752" y="5779175"/>
            <a:ext cx="3669744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23" name="Text 20"/>
          <p:cNvSpPr/>
          <p:nvPr/>
        </p:nvSpPr>
        <p:spPr>
          <a:xfrm>
            <a:off x="4910257" y="6004679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Choropleth Maps</a:t>
            </a:r>
            <a:endParaRPr lang="en-US" sz="2200" dirty="0"/>
          </a:p>
        </p:txBody>
      </p:sp>
      <p:sp>
        <p:nvSpPr>
          <p:cNvPr id="24" name="Shape 21"/>
          <p:cNvSpPr/>
          <p:nvPr/>
        </p:nvSpPr>
        <p:spPr>
          <a:xfrm>
            <a:off x="789503" y="6808113"/>
            <a:ext cx="7564993" cy="803434"/>
          </a:xfrm>
          <a:prstGeom prst="roundRect">
            <a:avLst>
              <a:gd name="adj" fmla="val 4211"/>
            </a:avLst>
          </a:prstGeom>
          <a:solidFill>
            <a:srgbClr val="F2EEEE"/>
          </a:solidFill>
          <a:ln/>
        </p:spPr>
      </p:sp>
      <p:sp>
        <p:nvSpPr>
          <p:cNvPr id="25" name="Text 22"/>
          <p:cNvSpPr/>
          <p:nvPr/>
        </p:nvSpPr>
        <p:spPr>
          <a:xfrm>
            <a:off x="1015008" y="7033617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Animated Charts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Plotly in Action – Hands-on Coding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Import Data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Load datasets like Gapminder, Titanic, or Penguins.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Create Charts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 simple and complex visualizations seamlessly.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Add Animation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Enhance storytelling with smooth animations.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Export Options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Save visuals as images, HTML, or video files.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2025-05-18T04:38:31Z</dcterms:created>
  <dcterms:modified xsi:type="dcterms:W3CDTF">2025-05-18T04:38:31Z</dcterms:modified>
</cp:coreProperties>
</file>